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9" r:id="rId3"/>
  </p:sldIdLst>
  <p:sldSz cx="9144000" cy="6858000" type="screen4x3"/>
  <p:notesSz cx="9210675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17251" y="0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63BBF31-025A-4D0F-A899-1F1D0D151B34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17251" y="6630015"/>
            <a:ext cx="3991292" cy="349012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B253FDC-77CB-49CF-8950-CEF752046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4787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0975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16525" y="0"/>
            <a:ext cx="3992563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70875-809A-45BC-BFFA-F17CE725A391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0750" y="3316288"/>
            <a:ext cx="7369175" cy="314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29400"/>
            <a:ext cx="3990975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16525" y="6629400"/>
            <a:ext cx="3992563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F5BE-D2D8-42FD-B016-CC349595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949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0F5BE-D2D8-42FD-B016-CC349595774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5E90D4-2A4D-463A-A573-36D2DD2D1BAF}" type="datetime1">
              <a:rPr lang="en-US" smtClean="0"/>
              <a:t>12/5/2013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Chapter 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029"/>
            <a:ext cx="9190582" cy="721722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657600" y="-76200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LET’S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657600" y="2087701"/>
            <a:ext cx="8839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TALK</a:t>
            </a:r>
            <a:endParaRPr lang="en-US" sz="2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703"/>
            <a:ext cx="9144000" cy="1724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304801"/>
            <a:ext cx="5890516" cy="65532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810000" y="5599093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Conversations With Young Adults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About Their Church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4029"/>
            <a:ext cx="9190582" cy="7217229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64275" y="-126862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LET’S</a:t>
            </a:r>
            <a:endParaRPr lang="en-US" sz="1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64275" y="1447800"/>
            <a:ext cx="8839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TALK</a:t>
            </a:r>
            <a:endParaRPr lang="en-US" sz="1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703"/>
            <a:ext cx="9144000" cy="1724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2362200"/>
            <a:ext cx="4054010" cy="451008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90800" y="5715000"/>
            <a:ext cx="6400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Welcome to the Conversation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0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49"/>
            <a:ext cx="9144000" cy="172429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590800" y="533400"/>
            <a:ext cx="6400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Welcome to the Conversation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-102127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LET’S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443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TALK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1000" y="2743200"/>
            <a:ext cx="8305800" cy="3810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905000"/>
            <a:ext cx="8305800" cy="609600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Category Header.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6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Slide"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49"/>
            <a:ext cx="9144000" cy="172429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2590800" y="533400"/>
            <a:ext cx="64008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Welcome to the Conversation</a:t>
            </a:r>
            <a:endParaRPr lang="en-U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-102127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LET’S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5443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TALK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4"/>
          </p:nvPr>
        </p:nvSpPr>
        <p:spPr>
          <a:xfrm>
            <a:off x="381000" y="1930400"/>
            <a:ext cx="8305800" cy="4699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1">
                <a:lumMod val="65000"/>
                <a:lumOff val="3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0030D-31EB-40BF-89D2-486D118B78FC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8AF0F-5EDC-463A-BD16-FCC05DA66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5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1 Promo.mp4">
            <a:hlinkClick r:id="" action="ppaction://media"/>
          </p:cNvPr>
          <p:cNvPicPr>
            <a:picLocks noGrp="1" noChangeAspect="1"/>
          </p:cNvPicPr>
          <p:nvPr>
            <p:ph type="media"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1943100"/>
            <a:ext cx="8305800" cy="4672013"/>
          </a:xfrm>
        </p:spPr>
      </p:pic>
    </p:spTree>
    <p:extLst>
      <p:ext uri="{BB962C8B-B14F-4D97-AF65-F5344CB8AC3E}">
        <p14:creationId xmlns:p14="http://schemas.microsoft.com/office/powerpoint/2010/main" val="2674334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4000">
        <p:fade/>
      </p:transition>
    </mc:Choice>
    <mc:Fallback>
      <p:transition spd="med" advClick="0" advTm="3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</Words>
  <Application>Microsoft Office PowerPoint</Application>
  <PresentationFormat>On-screen Show (4:3)</PresentationFormat>
  <Paragraphs>3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29</cp:revision>
  <cp:lastPrinted>2013-10-23T13:24:34Z</cp:lastPrinted>
  <dcterms:created xsi:type="dcterms:W3CDTF">2013-10-22T17:57:27Z</dcterms:created>
  <dcterms:modified xsi:type="dcterms:W3CDTF">2013-12-05T22:21:03Z</dcterms:modified>
</cp:coreProperties>
</file>